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62" r:id="rId5"/>
    <p:sldId id="259" r:id="rId6"/>
    <p:sldId id="257" r:id="rId7"/>
    <p:sldId id="261" r:id="rId8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 bwMode="auto">
          <a:xfrm>
            <a:off x="899592" y="620688"/>
            <a:ext cx="769979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Дошколята учатся раздельному сбору отходов»</a:t>
            </a:r>
          </a:p>
          <a:p>
            <a:pPr algn="ctr">
              <a:defRPr/>
            </a:pP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поделки:</a:t>
            </a:r>
          </a:p>
          <a:p>
            <a:pPr algn="ctr">
              <a:defRPr/>
            </a:pP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Стручкова Анастасия, 5 лет</a:t>
            </a:r>
          </a:p>
          <a:p>
            <a:pPr algn="ctr">
              <a:defRPr/>
            </a:pP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МДОУ-детский сад №3 </a:t>
            </a:r>
            <a:r>
              <a:rPr lang="ru-RU" sz="32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р.п.Земетчино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</a:p>
          <a:p>
            <a:pPr algn="ctr">
              <a:defRPr/>
            </a:pP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Суркова Анна Александровна</a:t>
            </a:r>
          </a:p>
          <a:p>
            <a:pPr algn="ctr">
              <a:defRPr/>
            </a:pP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3200" dirty="0">
              <a:solidFill>
                <a:schemeClr val="accent3">
                  <a:lumMod val="50000"/>
                </a:schemeClr>
              </a:solidFill>
              <a:latin typeface="Franklin Gothic Heav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08078-3F10-4737-A0DE-94087F779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Описание поделки.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36039-1E93-4EBA-98E7-30838C3D6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 поделки заключается в экологическом воспитании и просвещении детей через творческий процесс.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цели: формировать бережное отношение к природе-показать неразрывную связь человека и окружающего мира; прививать экологическую культуру детям.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работы: посредством изготовления данной поделки Настя узнала об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друзьях и защитниках природы, что: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пример для всех  и  мы должны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них правильному поведению на природе;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увидела,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отходам 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тканям, картону, пластику, бумаге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т.д.) можно дать «вторую жизнь»;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 на практике училась сортировать отходы и узнала, что раздельный сбор снижает вред для окружающей среды;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работа из вторичного сырья развивает фантазию и навыки рукоделия.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поделка об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не просто художественное изделие, а инструмент экологического просвещения.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330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56" y="17941"/>
            <a:ext cx="3347864" cy="35010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4623"/>
            <a:ext cx="3795886" cy="3384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96568"/>
            <a:ext cx="3374504" cy="29968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18949"/>
            <a:ext cx="3795886" cy="31590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2B08D4-76FC-4629-9603-99B36F503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304" y="0"/>
            <a:ext cx="9144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57" y="360039"/>
            <a:ext cx="4129647" cy="6137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0039"/>
            <a:ext cx="4166070" cy="613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2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2" y="116632"/>
            <a:ext cx="3986901" cy="4176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276872"/>
            <a:ext cx="4599492" cy="42930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artinkin.net/uploads/posts/2020-07/1595723671_4-p-fon-polyanka-4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 bwMode="auto">
          <a:xfrm>
            <a:off x="2928926" y="285728"/>
            <a:ext cx="3571900" cy="1357322"/>
          </a:xfrm>
          <a:prstGeom prst="cloudCallout">
            <a:avLst>
              <a:gd name="adj1" fmla="val -20833"/>
              <a:gd name="adj2" fmla="val 62500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9386"/>
            <a:ext cx="6912768" cy="60189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artinkin.net/uploads/posts/2020-07/1595723671_4-p-fon-polyanka-4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 bwMode="auto">
          <a:xfrm>
            <a:off x="2928926" y="285728"/>
            <a:ext cx="3571900" cy="1357322"/>
          </a:xfrm>
          <a:prstGeom prst="cloudCallout">
            <a:avLst>
              <a:gd name="adj1" fmla="val -20833"/>
              <a:gd name="adj2" fmla="val 62500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728"/>
            <a:ext cx="8280920" cy="623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955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169</Words>
  <Application>Microsoft Office PowerPoint</Application>
  <DocSecurity>0</DocSecurity>
  <PresentationFormat>Экран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Franklin Gothic Heavy</vt:lpstr>
      <vt:lpstr>Times New Roman</vt:lpstr>
      <vt:lpstr>Тема Office</vt:lpstr>
      <vt:lpstr>Презентация PowerPoint</vt:lpstr>
      <vt:lpstr>Описание поделки.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Tatyana</dc:creator>
  <cp:keywords/>
  <dc:description/>
  <cp:lastModifiedBy>RePack by Diakov</cp:lastModifiedBy>
  <cp:revision>48</cp:revision>
  <dcterms:created xsi:type="dcterms:W3CDTF">2022-04-22T03:54:01Z</dcterms:created>
  <dcterms:modified xsi:type="dcterms:W3CDTF">2026-04-27T18:13:38Z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2513421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S9.2.0</vt:lpwstr>
  </property>
</Properties>
</file>